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2" r:id="rId3"/>
    <p:sldId id="264" r:id="rId4"/>
    <p:sldId id="259" r:id="rId5"/>
    <p:sldId id="261" r:id="rId6"/>
    <p:sldId id="260" r:id="rId7"/>
    <p:sldId id="266" r:id="rId8"/>
    <p:sldId id="258" r:id="rId9"/>
    <p:sldId id="269" r:id="rId10"/>
    <p:sldId id="268" r:id="rId11"/>
    <p:sldId id="263" r:id="rId12"/>
    <p:sldId id="267" r:id="rId13"/>
    <p:sldId id="257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441" autoAdjust="0"/>
  </p:normalViewPr>
  <p:slideViewPr>
    <p:cSldViewPr snapToGrid="0">
      <p:cViewPr varScale="1">
        <p:scale>
          <a:sx n="58" d="100"/>
          <a:sy n="58" d="100"/>
        </p:scale>
        <p:origin x="72" y="432"/>
      </p:cViewPr>
      <p:guideLst/>
    </p:cSldViewPr>
  </p:slideViewPr>
  <p:outlineViewPr>
    <p:cViewPr>
      <p:scale>
        <a:sx n="33" d="100"/>
        <a:sy n="33" d="100"/>
      </p:scale>
      <p:origin x="0" y="-110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40F7B-1229-45BE-A587-AA586D15C3ED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BF465-F408-4149-9404-16145A801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7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Single use/kiosk – like devices available</a:t>
            </a:r>
            <a:r>
              <a:rPr lang="en-US" baseline="0" dirty="0" smtClean="0"/>
              <a:t> for customer use at Internet cafes, Let’s Yo stores,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BF465-F408-4149-9404-16145A801B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17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10/13/15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10/13/15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10/13/15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10/13/15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10/13/15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10/13/15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9to5mac.com/2015/09/17/bbc-iplayer-picture-in-picture/" TargetMode="External"/><Relationship Id="rId4" Type="http://schemas.openxmlformats.org/officeDocument/2006/relationships/hyperlink" Target="https://www.google.com/url?sa=t&amp;rct=j&amp;q=&amp;esrc=s&amp;source=newssearch&amp;cd=11&amp;cad=rja&amp;uact=8&amp;ved=0CBsQqQIoADAAOApqFQoTCJyY54vzssgCFch1HgodenMMPA&amp;url=http://www.iclarified.com/51462/instapaper-gets-ios-9-ipad-multitasking-support-pictureinpicture-for-video-more&amp;usg=AFQjCNHEs9VdZF6-iZgO_mIqqy_HsBEEQQ&amp;sig2=2aCkgKA84whpmgA-ItNdAw&amp;bvm=bv.104819420,d.dmo" TargetMode="External"/><Relationship Id="rId5" Type="http://schemas.openxmlformats.org/officeDocument/2006/relationships/hyperlink" Target="https://itunes.apple.com/us/app/pocket-save-articles-videos/id309601447?mt=8&amp;ign-mpt=uo=4" TargetMode="External"/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gottabemobile.com/2015/10/07/how-to-watch-youtube-in-picture-in-picture-mode-on-ipad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times.com/articles/88208/20150927/ios-9-0-1-doesn-t-fix-lockscreen-bug-that-lets-hackers-take-control-of-your-photos-and-contacts.htm" TargetMode="External"/><Relationship Id="rId4" Type="http://schemas.openxmlformats.org/officeDocument/2006/relationships/hyperlink" Target="http://www.techtimes.com/articles/87522/20150923/hackers-can-breach-ios-9-passcode-to-access-your-private-photos-and-contacts-heres-an-easy-fix.htm" TargetMode="External"/><Relationship Id="rId5" Type="http://schemas.openxmlformats.org/officeDocument/2006/relationships/hyperlink" Target="http://www.gottabemobile.com/2015/10/10/10-iphone-security-settings-you-should-change/?gbmsl=1" TargetMode="External"/><Relationship Id="rId6" Type="http://schemas.openxmlformats.org/officeDocument/2006/relationships/hyperlink" Target="http://www.gottabemobile.com/2015/09/29/8-iphone-privacy-settings-you-need-to-change/" TargetMode="External"/><Relationship Id="rId7" Type="http://schemas.openxmlformats.org/officeDocument/2006/relationships/hyperlink" Target="http://www.techtimes.com/articles/87205/20150924/ios-9-slide-to-upgrade-issue-still-bricks-iphones-and-ipads-apples-workaround-reportedly-takes-multiple-attempts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echtimes.com/articles/88184/20151002/ios-9-problems-users-complain-iphone-5s-iphone-5-and-iphone-4s-slowing-down-due-to-upgrade.ht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times.com/articles/91689/20151006/apple-now-automatically-saves-your-data-in-icloud-without-your-permission-unless-you-opt-out.htm" TargetMode="External"/><Relationship Id="rId4" Type="http://schemas.openxmlformats.org/officeDocument/2006/relationships/hyperlink" Target="http://www.techtimes.com/articles/87154/20150924/ios-9-prevents-some-users-from-accessing-the-web-through-vpns-here-s-how-to-fix-it.htm" TargetMode="External"/><Relationship Id="rId5" Type="http://schemas.openxmlformats.org/officeDocument/2006/relationships/hyperlink" Target="http://www.techtimes.com/articles/87792/20150923/apple-addresses-ios-9-bugs-0-1-release.htm" TargetMode="External"/><Relationship Id="rId6" Type="http://schemas.openxmlformats.org/officeDocument/2006/relationships/hyperlink" Target="http://www.techtimes.com/articles/86235/20150920/ios-9-problems-new-os-crashing-on-older-devices-users-complain-on-apples-silence.htm" TargetMode="External"/><Relationship Id="rId7" Type="http://schemas.openxmlformats.org/officeDocument/2006/relationships/hyperlink" Target="http://www.fudzilla.com/news/mobile/38993-ios-9-screen-freezes-continu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echtimes.com/articles/88884/20150929/ios-9-s-wi-fi-assist-could-easily-eat-up-your-data-plan-if-you-re-not-careful.htm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apple.com/en-us/HT205212" TargetMode="External"/><Relationship Id="rId4" Type="http://schemas.openxmlformats.org/officeDocument/2006/relationships/hyperlink" Target="http://techcrunch.com/2015/09/16/ios-9-review/#.dzebk7:OWF0" TargetMode="External"/><Relationship Id="rId5" Type="http://schemas.openxmlformats.org/officeDocument/2006/relationships/hyperlink" Target="https://developer.apple.com/library/prerelease/ios/documentation/WindowsViews/Conceptual/AdoptingMultitaskingOniPad/index.html" TargetMode="External"/><Relationship Id="rId6" Type="http://schemas.openxmlformats.org/officeDocument/2006/relationships/hyperlink" Target="https://developer.apple.com/library/prerelease/ios/documentation/WindowsViews/Conceptual/AdoptingMultitaskingOniPad/QuickStartForPictureInPicture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week.com/mobile/slideshows/10-reasons-why-its-a-good-idea-to-download-ios-9.html?utm_medium=email&amp;utm_campaign=EWK_NL_EP_20150917_STR1L2&amp;dni=273696202&amp;rni=23689915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9to5mac.com/2015/09/16/apple-releases-ios-9-iphone-ipad-ipod-touch/" TargetMode="External"/><Relationship Id="rId3" Type="http://schemas.openxmlformats.org/officeDocument/2006/relationships/hyperlink" Target="http://www.cheatsheet.com/gear-style/ios-9s-new-features-the-best-apps-to-show-them-off.html/?a=viewal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ityintelligence.com/news/experts-say-apple-just-raised-the-bar-with-its-revamped-privacy-policy/" TargetMode="External"/><Relationship Id="rId4" Type="http://schemas.openxmlformats.org/officeDocument/2006/relationships/hyperlink" Target="http://www.apple.com/privacy/approach-to-privacy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echcrunch.com/2015/09/16/ios-9-review/#.dzebk7:OWF0" TargetMode="External"/><Relationship Id="rId3" Type="http://schemas.openxmlformats.org/officeDocument/2006/relationships/hyperlink" Target="http://www.itproportal.com/2015/10/12/apple-bans-content-blocking-apps-been-choice-bites-the-dust/?utm_source=feedburner&amp;utm_medium=feed&amp;utm_campaign=Feed:+itproportal/rss+(Latest+ITProPortal+News)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9to5mac.com/2015/09/15/watchos-2-ios-9-feature-apps/" TargetMode="External"/><Relationship Id="rId3" Type="http://schemas.openxmlformats.org/officeDocument/2006/relationships/hyperlink" Target="http://www.cheatsheet.com/gear-style/ios-9s-new-features-the-best-apps-to-show-them-off.html/?a=viewal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Migrating to iOS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865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 Limitations (As of 10/8/15)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Apps</a:t>
            </a:r>
            <a:r>
              <a:rPr lang="en-US" baseline="0" dirty="0" smtClean="0"/>
              <a:t> which don’t support pip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Amazon Video</a:t>
            </a:r>
          </a:p>
          <a:p>
            <a:pPr lvl="1"/>
            <a:r>
              <a:rPr lang="en-US" dirty="0" smtClean="0"/>
              <a:t>CBS</a:t>
            </a:r>
          </a:p>
          <a:p>
            <a:pPr lvl="1"/>
            <a:r>
              <a:rPr lang="en-US" dirty="0" err="1" smtClean="0"/>
              <a:t>Flixster</a:t>
            </a:r>
            <a:r>
              <a:rPr lang="en-US" dirty="0" smtClean="0"/>
              <a:t> Video</a:t>
            </a:r>
          </a:p>
          <a:p>
            <a:pPr lvl="1"/>
            <a:r>
              <a:rPr lang="en-US" dirty="0" smtClean="0"/>
              <a:t>IMDb</a:t>
            </a:r>
          </a:p>
          <a:p>
            <a:pPr lvl="1"/>
            <a:r>
              <a:rPr lang="en-US" dirty="0" err="1" smtClean="0"/>
              <a:t>SyFy</a:t>
            </a:r>
            <a:r>
              <a:rPr lang="en-US" dirty="0" smtClean="0"/>
              <a:t> Now</a:t>
            </a:r>
          </a:p>
          <a:p>
            <a:pPr lvl="1"/>
            <a:r>
              <a:rPr lang="en-US" dirty="0" smtClean="0"/>
              <a:t>Watch ABC</a:t>
            </a:r>
          </a:p>
          <a:p>
            <a:pPr lvl="1"/>
            <a:r>
              <a:rPr lang="en-US" dirty="0" smtClean="0"/>
              <a:t>Xfinity TV Go</a:t>
            </a:r>
          </a:p>
          <a:p>
            <a:pPr lvl="1"/>
            <a:r>
              <a:rPr lang="en-US" dirty="0" smtClean="0"/>
              <a:t>YouTube</a:t>
            </a:r>
          </a:p>
          <a:p>
            <a:pPr lvl="2"/>
            <a:r>
              <a:rPr lang="en-US" dirty="0" smtClean="0"/>
              <a:t>There’s a </a:t>
            </a:r>
            <a:r>
              <a:rPr lang="en-US" dirty="0" smtClean="0">
                <a:hlinkClick r:id="rId2"/>
              </a:rPr>
              <a:t>Safari-based workaround</a:t>
            </a:r>
            <a:r>
              <a:rPr lang="en-US" dirty="0" smtClean="0"/>
              <a:t> for YouTube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Apps which DO Support PIP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en-US" dirty="0" smtClean="0"/>
              <a:t>BBC </a:t>
            </a:r>
            <a:r>
              <a:rPr lang="en-US" dirty="0" err="1" smtClean="0">
                <a:hlinkClick r:id="rId3"/>
              </a:rPr>
              <a:t>iPlayer</a:t>
            </a:r>
            <a:r>
              <a:rPr lang="en-US" dirty="0" smtClean="0"/>
              <a:t> (available in UK only)</a:t>
            </a:r>
          </a:p>
          <a:p>
            <a:pPr lvl="1"/>
            <a:r>
              <a:rPr lang="en-US" dirty="0" err="1" smtClean="0"/>
              <a:t>Craftsy</a:t>
            </a:r>
            <a:endParaRPr lang="en-US" dirty="0" smtClean="0"/>
          </a:p>
          <a:p>
            <a:pPr lvl="1"/>
            <a:r>
              <a:rPr lang="en-US" dirty="0" smtClean="0"/>
              <a:t>HBO</a:t>
            </a:r>
            <a:endParaRPr lang="en-US" dirty="0"/>
          </a:p>
          <a:p>
            <a:pPr lvl="1"/>
            <a:r>
              <a:rPr lang="en-US" dirty="0" smtClean="0"/>
              <a:t>Hulu</a:t>
            </a:r>
          </a:p>
          <a:p>
            <a:pPr lvl="1"/>
            <a:r>
              <a:rPr lang="en-US" dirty="0" err="1" smtClean="0">
                <a:hlinkClick r:id="rId4"/>
              </a:rPr>
              <a:t>Instapaper</a:t>
            </a:r>
            <a:endParaRPr lang="en-US" dirty="0" smtClean="0"/>
          </a:p>
          <a:p>
            <a:pPr lvl="1"/>
            <a:r>
              <a:rPr lang="en-US" dirty="0" smtClean="0"/>
              <a:t>MLB at Bat</a:t>
            </a:r>
          </a:p>
          <a:p>
            <a:pPr lvl="1"/>
            <a:r>
              <a:rPr lang="en-US" dirty="0" smtClean="0">
                <a:hlinkClick r:id="rId5"/>
              </a:rPr>
              <a:t>Pocket</a:t>
            </a:r>
            <a:endParaRPr lang="en-US" dirty="0"/>
          </a:p>
          <a:p>
            <a:pPr lvl="1"/>
            <a:r>
              <a:rPr lang="en-US" dirty="0" smtClean="0"/>
              <a:t>Safari</a:t>
            </a:r>
          </a:p>
          <a:p>
            <a:pPr lvl="1"/>
            <a:r>
              <a:rPr lang="en-US" dirty="0" smtClean="0"/>
              <a:t>Skype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470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and Concerns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Response Speed</a:t>
            </a:r>
          </a:p>
          <a:p>
            <a:pPr lvl="1"/>
            <a:r>
              <a:rPr lang="en-US" dirty="0" smtClean="0">
                <a:hlinkClick r:id="rId2"/>
              </a:rPr>
              <a:t>Some iPhones are showing slower times</a:t>
            </a:r>
            <a:r>
              <a:rPr lang="en-US" dirty="0" smtClean="0"/>
              <a:t> launching, launching apps, playing videos, etc. under 9 than under 8.4.1</a:t>
            </a:r>
          </a:p>
          <a:p>
            <a:pPr lvl="2"/>
            <a:r>
              <a:rPr lang="en-US" dirty="0" smtClean="0"/>
              <a:t>This has been an ongoing issue with OS upgrades (and despite complaints, it is not exclusive to Apple devices)</a:t>
            </a:r>
          </a:p>
          <a:p>
            <a:pPr lvl="2"/>
            <a:r>
              <a:rPr lang="en-US" dirty="0" smtClean="0"/>
              <a:t>Devices are unequally affected: some issues affect 4 series and 6 series, 5s, but not 5 – or, affect each phone differently</a:t>
            </a:r>
          </a:p>
          <a:p>
            <a:r>
              <a:rPr lang="en-US" dirty="0" smtClean="0">
                <a:hlinkClick r:id="rId3"/>
              </a:rPr>
              <a:t>Security Lock Flaw</a:t>
            </a:r>
            <a:endParaRPr lang="en-US" dirty="0" smtClean="0"/>
          </a:p>
          <a:p>
            <a:pPr lvl="1"/>
            <a:r>
              <a:rPr lang="en-US" dirty="0" smtClean="0"/>
              <a:t>An issue with older OS releases (8.4.1 might have been an exception)</a:t>
            </a:r>
          </a:p>
          <a:p>
            <a:pPr lvl="1"/>
            <a:r>
              <a:rPr lang="en-US" dirty="0" smtClean="0"/>
              <a:t>Showed still an issue on iPhone 6 in 9.0.1</a:t>
            </a:r>
          </a:p>
          <a:p>
            <a:pPr lvl="1"/>
            <a:r>
              <a:rPr lang="en-US" dirty="0" smtClean="0"/>
              <a:t>Supposedly fixed in iOS 9.0.2</a:t>
            </a:r>
          </a:p>
          <a:p>
            <a:pPr lvl="2"/>
            <a:r>
              <a:rPr lang="en-US" dirty="0" smtClean="0"/>
              <a:t>Replicated access to Siri on iPad Air 2 running 9.0.2, not sure if iPhone is needed for issue to show</a:t>
            </a:r>
          </a:p>
          <a:p>
            <a:pPr lvl="1"/>
            <a:r>
              <a:rPr lang="en-US" dirty="0" smtClean="0"/>
              <a:t>9.0.1 fix appears </a:t>
            </a:r>
            <a:r>
              <a:rPr lang="en-US" dirty="0" smtClean="0">
                <a:hlinkClick r:id="rId4"/>
              </a:rPr>
              <a:t>here</a:t>
            </a:r>
            <a:endParaRPr lang="en-US" dirty="0" smtClean="0"/>
          </a:p>
          <a:p>
            <a:pPr lvl="1"/>
            <a:r>
              <a:rPr lang="en-US" dirty="0" smtClean="0"/>
              <a:t>Some </a:t>
            </a:r>
            <a:r>
              <a:rPr lang="en-US" dirty="0" smtClean="0">
                <a:hlinkClick r:id="rId5"/>
              </a:rPr>
              <a:t>standard security fixes</a:t>
            </a:r>
            <a:r>
              <a:rPr lang="en-US" dirty="0" smtClean="0"/>
              <a:t> look like they might be able to work around this issue</a:t>
            </a:r>
          </a:p>
          <a:p>
            <a:pPr lvl="1"/>
            <a:r>
              <a:rPr lang="en-US" dirty="0" smtClean="0"/>
              <a:t>Some good privacy settings can be found </a:t>
            </a:r>
            <a:r>
              <a:rPr lang="en-US" dirty="0" smtClean="0">
                <a:hlinkClick r:id="rId6"/>
              </a:rPr>
              <a:t>here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Slide to Upgrade Issue</a:t>
            </a:r>
            <a:endParaRPr lang="en-US" dirty="0" smtClean="0"/>
          </a:p>
          <a:p>
            <a:pPr lvl="1"/>
            <a:r>
              <a:rPr lang="en-US" dirty="0" smtClean="0"/>
              <a:t>Some devices freeze during upgrade process</a:t>
            </a:r>
          </a:p>
          <a:p>
            <a:pPr lvl="1"/>
            <a:r>
              <a:rPr lang="en-US" dirty="0" smtClean="0"/>
              <a:t>Factory reset is sometimes needed</a:t>
            </a:r>
          </a:p>
        </p:txBody>
      </p:sp>
    </p:spTree>
    <p:extLst>
      <p:ext uri="{BB962C8B-B14F-4D97-AF65-F5344CB8AC3E}">
        <p14:creationId xmlns:p14="http://schemas.microsoft.com/office/powerpoint/2010/main" val="1619860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and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Wi-Fi Assist Eats Up Data</a:t>
            </a:r>
            <a:endParaRPr lang="en-US" dirty="0"/>
          </a:p>
          <a:p>
            <a:pPr lvl="1"/>
            <a:r>
              <a:rPr lang="en-US" dirty="0"/>
              <a:t>Turned on by default on cellular devices, switches to carrier network as Wi-Fi signal degrades</a:t>
            </a:r>
          </a:p>
          <a:p>
            <a:r>
              <a:rPr lang="en-US" dirty="0">
                <a:hlinkClick r:id="rId3"/>
              </a:rPr>
              <a:t>Automatic Data Storage to iCloud</a:t>
            </a:r>
            <a:endParaRPr lang="en-US" dirty="0"/>
          </a:p>
          <a:p>
            <a:pPr lvl="1"/>
            <a:r>
              <a:rPr lang="en-US" dirty="0" smtClean="0"/>
              <a:t>Default in iOS 9, required opt-in in iOS 8</a:t>
            </a:r>
            <a:endParaRPr lang="en-US" dirty="0"/>
          </a:p>
          <a:p>
            <a:r>
              <a:rPr lang="en-US" dirty="0" smtClean="0">
                <a:hlinkClick r:id="rId4"/>
              </a:rPr>
              <a:t>iOS </a:t>
            </a:r>
            <a:r>
              <a:rPr lang="en-US" dirty="0">
                <a:hlinkClick r:id="rId4"/>
              </a:rPr>
              <a:t>9 Prevents Some Users From Accessing The Web Through </a:t>
            </a:r>
            <a:r>
              <a:rPr lang="en-US" dirty="0" smtClean="0">
                <a:hlinkClick r:id="rId4"/>
              </a:rPr>
              <a:t>VPNs</a:t>
            </a:r>
            <a:endParaRPr lang="en-US" dirty="0" smtClean="0"/>
          </a:p>
          <a:p>
            <a:pPr lvl="1"/>
            <a:r>
              <a:rPr lang="en-US" dirty="0" smtClean="0"/>
              <a:t>Cisco reported an issue with SSL sockets</a:t>
            </a:r>
          </a:p>
          <a:p>
            <a:pPr lvl="1"/>
            <a:r>
              <a:rPr lang="en-US" dirty="0" smtClean="0"/>
              <a:t>As of 9/24/15, the fix was to downgrade to iOS 8.4.1</a:t>
            </a:r>
            <a:endParaRPr lang="en-US" dirty="0"/>
          </a:p>
          <a:p>
            <a:r>
              <a:rPr lang="en-US" dirty="0">
                <a:hlinkClick r:id="rId5"/>
              </a:rPr>
              <a:t>Apple Addresses iOS 9 Bugs With iOS 9.0.1 </a:t>
            </a:r>
            <a:r>
              <a:rPr lang="en-US" dirty="0" smtClean="0">
                <a:hlinkClick r:id="rId5"/>
              </a:rPr>
              <a:t>Release</a:t>
            </a:r>
            <a:endParaRPr lang="en-US" dirty="0"/>
          </a:p>
          <a:p>
            <a:pPr lvl="1"/>
            <a:r>
              <a:rPr lang="en-US" dirty="0" smtClean="0"/>
              <a:t>As of 10/5/15, the current version is iOS 9.0.2</a:t>
            </a:r>
            <a:endParaRPr lang="en-US" dirty="0"/>
          </a:p>
          <a:p>
            <a:r>
              <a:rPr lang="en-US" dirty="0">
                <a:hlinkClick r:id="rId6"/>
              </a:rPr>
              <a:t>iOS 9 Problems: New OS Crashing On Older Devices, Users Complain on Apple's </a:t>
            </a:r>
            <a:r>
              <a:rPr lang="en-US" dirty="0" smtClean="0">
                <a:hlinkClick r:id="rId6"/>
              </a:rPr>
              <a:t>Silence</a:t>
            </a:r>
            <a:endParaRPr lang="en-US" dirty="0" smtClean="0"/>
          </a:p>
          <a:p>
            <a:pPr lvl="1"/>
            <a:r>
              <a:rPr lang="en-US" dirty="0" smtClean="0"/>
              <a:t>More on iOS 9 </a:t>
            </a:r>
            <a:r>
              <a:rPr lang="en-US" dirty="0" smtClean="0">
                <a:hlinkClick r:id="rId7"/>
              </a:rPr>
              <a:t>freezing on older devices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495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ZD Net’s opinion: </a:t>
            </a:r>
            <a:r>
              <a:rPr lang="en-US" dirty="0" smtClean="0">
                <a:hlinkClick r:id="rId2"/>
              </a:rPr>
              <a:t>http://www.eweek.com/mobile/slideshows/10-reasons-why-its-a-good-idea-to-download-ios-9.html?utm_medium=email&amp;utm_campaign=EWK_NL_EP_20150917_STR1L2&amp;dni=273696202&amp;rni=23689915</a:t>
            </a:r>
            <a:endParaRPr lang="en-US" dirty="0" smtClean="0"/>
          </a:p>
          <a:p>
            <a:r>
              <a:rPr lang="en-US" dirty="0" smtClean="0"/>
              <a:t>iOS Security Updates: </a:t>
            </a:r>
            <a:r>
              <a:rPr lang="en-US" dirty="0" smtClean="0">
                <a:hlinkClick r:id="rId3"/>
              </a:rPr>
              <a:t>https://support.apple.com/en-us/HT205212</a:t>
            </a:r>
            <a:endParaRPr lang="en-US" dirty="0" smtClean="0"/>
          </a:p>
          <a:p>
            <a:r>
              <a:rPr lang="en-US" dirty="0"/>
              <a:t>Tech Crunch Review: </a:t>
            </a:r>
            <a:r>
              <a:rPr lang="en-US" dirty="0">
                <a:hlinkClick r:id="rId4"/>
              </a:rPr>
              <a:t>http://techcrunch.com/2015/09/16/ios-9-review/#.</a:t>
            </a:r>
            <a:r>
              <a:rPr lang="en-US" dirty="0" smtClean="0">
                <a:hlinkClick r:id="rId4"/>
              </a:rPr>
              <a:t>dzebk7:OWF0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Developing Apps for iOS 9: Supporting Multitasking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developer.apple.com/library/prerelease/ios/documentation/WindowsViews/Conceptual/AdoptingMultitaskingOniPad/index.html</a:t>
            </a:r>
            <a:r>
              <a:rPr lang="en-US" dirty="0" smtClean="0"/>
              <a:t> </a:t>
            </a:r>
          </a:p>
          <a:p>
            <a:r>
              <a:rPr lang="en-US" dirty="0"/>
              <a:t>Developing Apps for iOS 9: </a:t>
            </a:r>
            <a:r>
              <a:rPr lang="en-US" dirty="0" smtClean="0"/>
              <a:t>Supporting </a:t>
            </a:r>
            <a:r>
              <a:rPr lang="en-US" dirty="0"/>
              <a:t>PIP: </a:t>
            </a: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developer.apple.com/library/prerelease/ios/documentation/WindowsViews/Conceptual/AdoptingMultitaskingOniPad/QuickStartForPictureInPicture.html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24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iOS </a:t>
            </a:r>
            <a:r>
              <a:rPr lang="en-US" dirty="0"/>
              <a:t>9 multitasking: </a:t>
            </a:r>
            <a:r>
              <a:rPr lang="en-US" dirty="0">
                <a:hlinkClick r:id="rId2"/>
              </a:rPr>
              <a:t>http://9to5mac.com/2015/09/16/apple-releases-ios-9-iphone-ipad-ipod-touch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/>
              <a:t>Apps updated for iOS 9: </a:t>
            </a:r>
            <a:r>
              <a:rPr lang="en-US" dirty="0">
                <a:hlinkClick r:id="rId3"/>
              </a:rPr>
              <a:t>http://www.cheatsheet.com/gear-style/ios-9s-new-features-the-best-apps-to-show-them-off.html/?</a:t>
            </a:r>
            <a:r>
              <a:rPr lang="en-US" dirty="0" smtClean="0">
                <a:hlinkClick r:id="rId3"/>
              </a:rPr>
              <a:t>a=viewall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405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Released September 16</a:t>
            </a:r>
          </a:p>
          <a:p>
            <a:r>
              <a:rPr lang="en-US" dirty="0" smtClean="0"/>
              <a:t>Available for the following iOS devices:</a:t>
            </a:r>
          </a:p>
          <a:p>
            <a:pPr lvl="1"/>
            <a:r>
              <a:rPr lang="en-US" dirty="0" smtClean="0"/>
              <a:t>iPhone 4s and later</a:t>
            </a:r>
          </a:p>
          <a:p>
            <a:pPr lvl="1"/>
            <a:r>
              <a:rPr lang="en-US" smtClean="0"/>
              <a:t>iPad </a:t>
            </a:r>
            <a:r>
              <a:rPr lang="en-US" smtClean="0"/>
              <a:t>Mini (all versions)</a:t>
            </a:r>
            <a:endParaRPr lang="en-US" dirty="0" smtClean="0"/>
          </a:p>
          <a:p>
            <a:pPr lvl="1"/>
            <a:r>
              <a:rPr lang="en-US" dirty="0" smtClean="0"/>
              <a:t>iPad 2 and later</a:t>
            </a:r>
          </a:p>
          <a:p>
            <a:pPr lvl="1"/>
            <a:r>
              <a:rPr lang="en-US" dirty="0" smtClean="0"/>
              <a:t>iPad Air (all versions)</a:t>
            </a:r>
          </a:p>
          <a:p>
            <a:pPr lvl="1"/>
            <a:r>
              <a:rPr lang="en-US" dirty="0" smtClean="0"/>
              <a:t>iPad Pro</a:t>
            </a:r>
          </a:p>
          <a:p>
            <a:pPr lvl="1"/>
            <a:r>
              <a:rPr lang="en-US" dirty="0" smtClean="0"/>
              <a:t>iPad Touch 5</a:t>
            </a:r>
            <a:r>
              <a:rPr lang="en-US" baseline="30000" dirty="0" smtClean="0"/>
              <a:t>th</a:t>
            </a:r>
            <a:r>
              <a:rPr lang="en-US" dirty="0" smtClean="0"/>
              <a:t> Generation and later</a:t>
            </a:r>
          </a:p>
        </p:txBody>
      </p:sp>
    </p:spTree>
    <p:extLst>
      <p:ext uri="{BB962C8B-B14F-4D97-AF65-F5344CB8AC3E}">
        <p14:creationId xmlns:p14="http://schemas.microsoft.com/office/powerpoint/2010/main" val="239027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Apple Pay</a:t>
            </a:r>
          </a:p>
          <a:p>
            <a:pPr lvl="1"/>
            <a:r>
              <a:rPr lang="en-US" dirty="0" smtClean="0"/>
              <a:t>Transaction log functionality has been removed from iPhones. This prevents terminals from retrieving transaction information from certain cards</a:t>
            </a:r>
          </a:p>
          <a:p>
            <a:r>
              <a:rPr lang="en-US" dirty="0" err="1" smtClean="0"/>
              <a:t>AppleKeyStore</a:t>
            </a:r>
            <a:endParaRPr lang="en-US" dirty="0" smtClean="0"/>
          </a:p>
          <a:p>
            <a:pPr lvl="1"/>
            <a:r>
              <a:rPr lang="en-US" dirty="0" smtClean="0"/>
              <a:t>Passcode failure logic was improved to prevent local attackers from resetting failed passcode attempts with an iOS backup</a:t>
            </a:r>
          </a:p>
          <a:p>
            <a:pPr lvl="2"/>
            <a:r>
              <a:rPr lang="en-US" dirty="0" smtClean="0"/>
              <a:t>This makes it more difficult for information on stolen devices to be used, or for stolen devices to be resold</a:t>
            </a:r>
          </a:p>
          <a:p>
            <a:r>
              <a:rPr lang="en-US" dirty="0" smtClean="0"/>
              <a:t>Additional Updates</a:t>
            </a:r>
          </a:p>
          <a:p>
            <a:pPr lvl="1"/>
            <a:r>
              <a:rPr lang="en-US" dirty="0" smtClean="0"/>
              <a:t>Audio, </a:t>
            </a:r>
            <a:r>
              <a:rPr lang="en-US" dirty="0" err="1" smtClean="0"/>
              <a:t>AppStore</a:t>
            </a:r>
            <a:r>
              <a:rPr lang="en-US" dirty="0" smtClean="0"/>
              <a:t> hardening against malicious files and apps</a:t>
            </a:r>
          </a:p>
          <a:p>
            <a:pPr lvl="1"/>
            <a:r>
              <a:rPr lang="en-US" dirty="0" smtClean="0"/>
              <a:t>Certificate Trust policy was updated</a:t>
            </a:r>
          </a:p>
          <a:p>
            <a:pPr lvl="1"/>
            <a:r>
              <a:rPr lang="en-US" dirty="0" smtClean="0"/>
              <a:t>Additional network (Internet, Safari, iTunes) hardening against stealing or intercepting user information (and use patterns)</a:t>
            </a:r>
          </a:p>
          <a:p>
            <a:r>
              <a:rPr lang="en-US" dirty="0" smtClean="0"/>
              <a:t>6-digit </a:t>
            </a:r>
            <a:r>
              <a:rPr lang="en-US" dirty="0"/>
              <a:t>default PIN (up from 4 digits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Appears to require new install (rather than upgrade) on both iPad and iPhone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420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Features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Improved battery life </a:t>
            </a:r>
          </a:p>
          <a:p>
            <a:pPr lvl="1"/>
            <a:r>
              <a:rPr lang="en-US" dirty="0" smtClean="0"/>
              <a:t>adds about 1 hour to current battery life</a:t>
            </a:r>
          </a:p>
          <a:p>
            <a:pPr lvl="1"/>
            <a:r>
              <a:rPr lang="en-US" dirty="0" smtClean="0"/>
              <a:t>“Low Battery” mode available in Settings menu</a:t>
            </a:r>
          </a:p>
          <a:p>
            <a:r>
              <a:rPr lang="en-US" dirty="0" smtClean="0"/>
              <a:t>Detailed transit information in Maps</a:t>
            </a:r>
          </a:p>
          <a:p>
            <a:pPr lvl="1"/>
            <a:r>
              <a:rPr lang="en-US" dirty="0" smtClean="0"/>
              <a:t>Includes “time to leave” notification based on current traffic patterns</a:t>
            </a:r>
          </a:p>
          <a:p>
            <a:r>
              <a:rPr lang="en-US" dirty="0"/>
              <a:t>Redesigned Notes App</a:t>
            </a:r>
          </a:p>
          <a:p>
            <a:r>
              <a:rPr lang="en-US" dirty="0" smtClean="0"/>
              <a:t>News App (sort of) replaces Newsstand</a:t>
            </a:r>
            <a:endParaRPr lang="en-US" dirty="0"/>
          </a:p>
          <a:p>
            <a:r>
              <a:rPr lang="en-US" dirty="0" smtClean="0"/>
              <a:t>Multitasking (requires iPad and A7 or later CPU)</a:t>
            </a:r>
          </a:p>
          <a:p>
            <a:pPr lvl="1"/>
            <a:r>
              <a:rPr lang="en-US" dirty="0" smtClean="0"/>
              <a:t>Slide-over </a:t>
            </a:r>
          </a:p>
          <a:p>
            <a:pPr lvl="1"/>
            <a:r>
              <a:rPr lang="en-US" dirty="0" smtClean="0"/>
              <a:t>Split view</a:t>
            </a:r>
          </a:p>
          <a:p>
            <a:pPr lvl="1"/>
            <a:r>
              <a:rPr lang="en-US" dirty="0" smtClean="0"/>
              <a:t>Picture-in-picture</a:t>
            </a:r>
          </a:p>
          <a:p>
            <a:r>
              <a:rPr lang="en-US" dirty="0" smtClean="0"/>
              <a:t>Siri search and index within third-party applications</a:t>
            </a:r>
          </a:p>
          <a:p>
            <a:r>
              <a:rPr lang="en-US" dirty="0"/>
              <a:t>Improved input </a:t>
            </a:r>
            <a:r>
              <a:rPr lang="en-US" dirty="0" smtClean="0"/>
              <a:t>ability; new keyboard shortcuts (iPad only?)</a:t>
            </a:r>
          </a:p>
          <a:p>
            <a:r>
              <a:rPr lang="en-US" dirty="0" smtClean="0"/>
              <a:t>Mail supports calendar attachments and other ActiveSync 16 features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927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Multitasking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Slide-Over</a:t>
            </a:r>
          </a:p>
          <a:p>
            <a:pPr lvl="1"/>
            <a:r>
              <a:rPr lang="en-US" dirty="0"/>
              <a:t>Allows </a:t>
            </a:r>
            <a:r>
              <a:rPr lang="en-US" dirty="0" smtClean="0"/>
              <a:t>viewing one (inactive) application alongside another</a:t>
            </a:r>
          </a:p>
          <a:p>
            <a:pPr lvl="1"/>
            <a:r>
              <a:rPr lang="en-US" dirty="0" smtClean="0"/>
              <a:t>Available for iPads with A7 processor or later</a:t>
            </a:r>
          </a:p>
          <a:p>
            <a:r>
              <a:rPr lang="en-US" dirty="0" smtClean="0"/>
              <a:t>Side-by-Side</a:t>
            </a:r>
          </a:p>
          <a:p>
            <a:pPr lvl="1"/>
            <a:r>
              <a:rPr lang="en-US" dirty="0" smtClean="0"/>
              <a:t>Allows two applications to be active and viewable at the same time, by splitting the screen in half</a:t>
            </a:r>
          </a:p>
          <a:p>
            <a:pPr lvl="1"/>
            <a:r>
              <a:rPr lang="en-US" dirty="0" smtClean="0"/>
              <a:t>Available for iPads with A8 processor or later</a:t>
            </a:r>
          </a:p>
          <a:p>
            <a:pPr lvl="1"/>
            <a:r>
              <a:rPr lang="en-US" dirty="0" smtClean="0"/>
              <a:t>Pages in Safari change from “tablet” mode to “phone” mode</a:t>
            </a:r>
          </a:p>
          <a:p>
            <a:r>
              <a:rPr lang="en-US" dirty="0" smtClean="0"/>
              <a:t>Picture-in-Picture</a:t>
            </a:r>
          </a:p>
          <a:p>
            <a:pPr lvl="1"/>
            <a:r>
              <a:rPr lang="en-US" dirty="0" smtClean="0"/>
              <a:t>Allows viewing of streaming media in smaller window on top of another, active application</a:t>
            </a:r>
          </a:p>
          <a:p>
            <a:pPr lvl="1"/>
            <a:r>
              <a:rPr lang="en-US" dirty="0" smtClean="0"/>
              <a:t>Available for iPads with A7 processor or later</a:t>
            </a:r>
          </a:p>
          <a:p>
            <a:pPr lvl="1"/>
            <a:r>
              <a:rPr lang="en-US" dirty="0" smtClean="0"/>
              <a:t>Apps must support Picture-in-Picture (most of mine still don’t)</a:t>
            </a:r>
          </a:p>
          <a:p>
            <a:pPr marL="201168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395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Features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Policy settings and restrictions – requires enterprise management tool</a:t>
            </a:r>
          </a:p>
          <a:p>
            <a:pPr lvl="1"/>
            <a:r>
              <a:rPr lang="en-US" dirty="0" smtClean="0"/>
              <a:t>Enterprise data security improvements</a:t>
            </a:r>
          </a:p>
          <a:p>
            <a:pPr lvl="2"/>
            <a:r>
              <a:rPr lang="en-US" dirty="0" smtClean="0"/>
              <a:t>Prevent unknown enterprise app installations</a:t>
            </a:r>
          </a:p>
          <a:p>
            <a:pPr lvl="3"/>
            <a:r>
              <a:rPr lang="en-US" dirty="0" smtClean="0"/>
              <a:t>Protects against accidental malware and </a:t>
            </a:r>
            <a:r>
              <a:rPr lang="en-US" dirty="0" err="1" smtClean="0"/>
              <a:t>payware</a:t>
            </a:r>
            <a:r>
              <a:rPr lang="en-US" dirty="0" smtClean="0"/>
              <a:t> installation</a:t>
            </a:r>
          </a:p>
          <a:p>
            <a:pPr lvl="3"/>
            <a:r>
              <a:rPr lang="en-US" dirty="0"/>
              <a:t>Apple ID no longer required for enterprise-based device and application management</a:t>
            </a:r>
          </a:p>
          <a:p>
            <a:pPr lvl="2"/>
            <a:r>
              <a:rPr lang="en-US" dirty="0" smtClean="0"/>
              <a:t>Ensure corporate data is NOT sent over Apple Drop</a:t>
            </a:r>
          </a:p>
          <a:p>
            <a:pPr lvl="1"/>
            <a:r>
              <a:rPr lang="en-US" dirty="0" smtClean="0"/>
              <a:t>Single Use and Kiosk Device Changes</a:t>
            </a:r>
          </a:p>
          <a:p>
            <a:pPr lvl="2"/>
            <a:r>
              <a:rPr lang="en-US" dirty="0" smtClean="0"/>
              <a:t>Disable App Store (and hide icon) but retain device and app management capabilities</a:t>
            </a:r>
          </a:p>
          <a:p>
            <a:pPr lvl="3"/>
            <a:r>
              <a:rPr lang="en-US" dirty="0" smtClean="0"/>
              <a:t>Push apps and upgrades to the device</a:t>
            </a:r>
          </a:p>
          <a:p>
            <a:pPr lvl="2"/>
            <a:r>
              <a:rPr lang="en-US" dirty="0" smtClean="0"/>
              <a:t>Restrict users from changing Device Name, Passcode, Wallpapers, etc.</a:t>
            </a:r>
          </a:p>
          <a:p>
            <a:pPr lvl="1"/>
            <a:r>
              <a:rPr lang="en-US" dirty="0" smtClean="0"/>
              <a:t>Telecom Cost Containment</a:t>
            </a:r>
          </a:p>
          <a:p>
            <a:pPr lvl="2"/>
            <a:r>
              <a:rPr lang="en-US" dirty="0" smtClean="0"/>
              <a:t>By-application cellular use and roaming data restrictions</a:t>
            </a:r>
          </a:p>
          <a:p>
            <a:r>
              <a:rPr lang="en-US" dirty="0" smtClean="0">
                <a:hlinkClick r:id="rId3"/>
              </a:rPr>
              <a:t>Improved Privacy Policy</a:t>
            </a:r>
            <a:endParaRPr lang="en-US" dirty="0" smtClean="0"/>
          </a:p>
          <a:p>
            <a:pPr lvl="1"/>
            <a:r>
              <a:rPr lang="en-US" dirty="0" smtClean="0"/>
              <a:t>60-page white paper available </a:t>
            </a:r>
            <a:r>
              <a:rPr lang="en-US" dirty="0" smtClean="0">
                <a:hlinkClick r:id="rId4"/>
              </a:rPr>
              <a:t>online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8484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 Slicing or App Thinning</a:t>
            </a:r>
          </a:p>
          <a:p>
            <a:pPr lvl="1"/>
            <a:r>
              <a:rPr lang="en-US" dirty="0" smtClean="0"/>
              <a:t>Download only the drivers and files needed for the particular device, rather than the whole package</a:t>
            </a:r>
          </a:p>
          <a:p>
            <a:pPr lvl="2"/>
            <a:r>
              <a:rPr lang="en-US" dirty="0" smtClean="0"/>
              <a:t>Saves storage space, especially useful for 16Gb models</a:t>
            </a:r>
          </a:p>
          <a:p>
            <a:pPr lvl="2"/>
            <a:r>
              <a:rPr lang="en-US" dirty="0" smtClean="0"/>
              <a:t>Restore issues resolved in iOS 9.0.2</a:t>
            </a:r>
          </a:p>
          <a:p>
            <a:r>
              <a:rPr lang="en-US" dirty="0" smtClean="0">
                <a:hlinkClick r:id="rId2"/>
              </a:rPr>
              <a:t>Ad Blockers</a:t>
            </a:r>
            <a:endParaRPr lang="en-US" dirty="0" smtClean="0"/>
          </a:p>
          <a:p>
            <a:pPr lvl="1"/>
            <a:r>
              <a:rPr lang="en-US" dirty="0" smtClean="0"/>
              <a:t>Improve performance and increase security</a:t>
            </a:r>
          </a:p>
          <a:p>
            <a:pPr lvl="2"/>
            <a:r>
              <a:rPr lang="en-US" dirty="0" smtClean="0"/>
              <a:t>As of 10/12/15, IT Pro Portal reports that many of these apps have been </a:t>
            </a:r>
            <a:r>
              <a:rPr lang="en-US" dirty="0" smtClean="0">
                <a:hlinkClick r:id="rId3"/>
              </a:rPr>
              <a:t>blocked from the App Store</a:t>
            </a:r>
            <a:endParaRPr lang="en-US" dirty="0" smtClean="0"/>
          </a:p>
          <a:p>
            <a:pPr lvl="3"/>
            <a:r>
              <a:rPr lang="en-US" dirty="0" smtClean="0"/>
              <a:t>Apple claims that in order to block ads from within third-party apps, they have to be buried in the root, with root access and root certificates which leave devices vulnerable to SSL/TLS security solutions. They say they are working with developers to create more acceptable versions of these apps.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32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iPad Air 2 Comparison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iOS 8.4.1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dirty="0"/>
              <a:t>Upgrade download 4.38 Gb</a:t>
            </a:r>
          </a:p>
          <a:p>
            <a:r>
              <a:rPr lang="en-US" dirty="0" smtClean="0"/>
              <a:t>Installed size (hard to find)</a:t>
            </a:r>
          </a:p>
          <a:p>
            <a:pPr lvl="1"/>
            <a:r>
              <a:rPr lang="en-US" dirty="0" smtClean="0"/>
              <a:t>Device size – (used + available) = 8.2 Gb</a:t>
            </a:r>
          </a:p>
          <a:p>
            <a:r>
              <a:rPr lang="en-US" dirty="0" smtClean="0"/>
              <a:t>Open apps view: separate pages</a:t>
            </a:r>
          </a:p>
          <a:p>
            <a:r>
              <a:rPr lang="en-US" dirty="0" smtClean="0"/>
              <a:t>Default PIN: 4-digit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Ios</a:t>
            </a:r>
            <a:r>
              <a:rPr lang="en-US" dirty="0" smtClean="0"/>
              <a:t> 9.0.2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Upgrade download: 1.1 Gb</a:t>
            </a:r>
          </a:p>
          <a:p>
            <a:r>
              <a:rPr lang="en-US" dirty="0" smtClean="0"/>
              <a:t>Installed size (hard to find)</a:t>
            </a:r>
          </a:p>
          <a:p>
            <a:pPr lvl="1"/>
            <a:r>
              <a:rPr lang="en-US" dirty="0" smtClean="0"/>
              <a:t>Device size – (used + available) = 8.5 Gb</a:t>
            </a:r>
          </a:p>
          <a:p>
            <a:r>
              <a:rPr lang="en-US" dirty="0" smtClean="0"/>
              <a:t>Open apps view: overlaid sheets</a:t>
            </a:r>
          </a:p>
          <a:p>
            <a:r>
              <a:rPr lang="en-US" dirty="0" smtClean="0"/>
              <a:t>New 6-digit PIN was </a:t>
            </a:r>
            <a:r>
              <a:rPr lang="en-US" i="1" dirty="0" smtClean="0"/>
              <a:t>not</a:t>
            </a:r>
            <a:r>
              <a:rPr lang="en-US" dirty="0" smtClean="0"/>
              <a:t> required on upgrade</a:t>
            </a:r>
          </a:p>
        </p:txBody>
      </p:sp>
    </p:spTree>
    <p:extLst>
      <p:ext uri="{BB962C8B-B14F-4D97-AF65-F5344CB8AC3E}">
        <p14:creationId xmlns:p14="http://schemas.microsoft.com/office/powerpoint/2010/main" val="3814368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Apps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Apple Watch 2 and iOS 9 </a:t>
            </a:r>
            <a:r>
              <a:rPr lang="en-US" dirty="0" err="1" smtClean="0"/>
              <a:t>Prereleased</a:t>
            </a:r>
            <a:r>
              <a:rPr lang="en-US" dirty="0" smtClean="0"/>
              <a:t>	 Apps: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://9to5mac.com/2015/09/15/watchos-2-ios-9-feature-apps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“Best Apps to Show </a:t>
            </a:r>
            <a:r>
              <a:rPr lang="en-US" dirty="0"/>
              <a:t>Off iOS 9 Features” </a:t>
            </a:r>
            <a:r>
              <a:rPr lang="en-US" dirty="0">
                <a:hlinkClick r:id="rId3"/>
              </a:rPr>
              <a:t>http://www.cheatsheet.com/gear-style/ios-9s-new-features-the-best-apps-to-show-them-off.html/?</a:t>
            </a:r>
            <a:r>
              <a:rPr lang="en-US" dirty="0" smtClean="0">
                <a:hlinkClick r:id="rId3"/>
              </a:rPr>
              <a:t>a=viewall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82382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11473</TotalTime>
  <Words>1088</Words>
  <Application>Microsoft Macintosh PowerPoint</Application>
  <PresentationFormat>Widescreen</PresentationFormat>
  <Paragraphs>149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Arial</vt:lpstr>
      <vt:lpstr>Retrospect</vt:lpstr>
      <vt:lpstr>Migrating to iOS 9</vt:lpstr>
      <vt:lpstr>iOS 9</vt:lpstr>
      <vt:lpstr>Security Updates</vt:lpstr>
      <vt:lpstr>New Features</vt:lpstr>
      <vt:lpstr>Multitasking</vt:lpstr>
      <vt:lpstr>Enterprise Features</vt:lpstr>
      <vt:lpstr>Performance Features</vt:lpstr>
      <vt:lpstr>iPad Air 2 Comparison</vt:lpstr>
      <vt:lpstr>Updated Apps</vt:lpstr>
      <vt:lpstr>PIP Limitations (As of 10/8/15)</vt:lpstr>
      <vt:lpstr>Issues and Concerns</vt:lpstr>
      <vt:lpstr>Issues and Concerns</vt:lpstr>
      <vt:lpstr>Resources</vt:lpstr>
      <vt:lpstr>More 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Migrating to iOS 9</dc:title>
  <dc:creator>Brenda Bell</dc:creator>
  <cp:lastModifiedBy>Brenda Bell</cp:lastModifiedBy>
  <cp:revision>45</cp:revision>
  <dcterms:created xsi:type="dcterms:W3CDTF">2015-09-18T11:41:00Z</dcterms:created>
  <dcterms:modified xsi:type="dcterms:W3CDTF">2015-10-13T14:12:47Z</dcterms:modified>
</cp:coreProperties>
</file>